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9" r:id="rId9"/>
    <p:sldId id="270" r:id="rId10"/>
    <p:sldId id="263" r:id="rId11"/>
    <p:sldId id="266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63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909090909090912E-2"/>
          <c:y val="0.37945491188601427"/>
          <c:w val="0.50590829555396488"/>
          <c:h val="0.5962490626171728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Kids Bullied ONLINE</c:v>
                </c:pt>
              </c:strCache>
            </c:strRef>
          </c:tx>
          <c:dPt>
            <c:idx val="0"/>
            <c:bubble3D val="0"/>
            <c:spPr>
              <a:solidFill>
                <a:schemeClr val="tx1"/>
              </a:solidFill>
            </c:spPr>
          </c:dPt>
          <c:cat>
            <c:strRef>
              <c:f>Sheet1!$A$2:$A$5</c:f>
              <c:strCache>
                <c:ptCount val="2"/>
                <c:pt idx="0">
                  <c:v>58% Bullied</c:v>
                </c:pt>
                <c:pt idx="1">
                  <c:v>42% Not Bullied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0.58000000000000007</c:v>
                </c:pt>
                <c:pt idx="1">
                  <c:v>0.42000000000000004</c:v>
                </c:pt>
                <c:pt idx="3" formatCode="General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553792518359442"/>
          <c:y val="0.45146637920259969"/>
          <c:w val="0.31227352262785335"/>
          <c:h val="9.706724159480066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People Who Admit To </a:t>
            </a:r>
            <a:r>
              <a:rPr lang="en-US" dirty="0" smtClean="0"/>
              <a:t>CYBER Bullying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204081632653061"/>
          <c:y val="0.3141787577137366"/>
          <c:w val="0.49194640848465371"/>
          <c:h val="0.604681399284289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People Who Admit To Bullying</c:v>
                </c:pt>
              </c:strCache>
            </c:strRef>
          </c:tx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cat>
            <c:strRef>
              <c:f>Sheet1!$A$2:$A$5</c:f>
              <c:strCache>
                <c:ptCount val="2"/>
                <c:pt idx="0">
                  <c:v>Bullied Other</c:v>
                </c:pt>
                <c:pt idx="1">
                  <c:v>Havent Admit to Bullying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526301623011409"/>
          <c:y val="0.46392750523713561"/>
          <c:w val="0.29602721370355034"/>
          <c:h val="0.183222796728360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7AC99-4F58-42F7-AF1D-423A19BB1A7B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46C2-259A-40F9-9DBF-D783E610A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46C2-259A-40F9-9DBF-D783E610A19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802657A-CE67-485D-BB37-EF498B4C84A6}" type="datetimeFigureOut">
              <a:rPr lang="en-US" smtClean="0"/>
              <a:pPr/>
              <a:t>4/7/2011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E51120-B774-4841-B45F-E4858951D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524000"/>
            <a:ext cx="581133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Cyber Bullying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572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What is it?</a:t>
            </a:r>
          </a:p>
          <a:p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143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Where Cyber Bullying happens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19050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Why do people think it’s okay?</a:t>
            </a:r>
          </a:p>
          <a:p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09600" y="2819400"/>
            <a:ext cx="1981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Have you or a friend ever been in this situation? </a:t>
            </a:r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8600" y="4114800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How many people are affected by it?</a:t>
            </a:r>
          </a:p>
          <a:p>
            <a:endParaRPr lang="en-US" dirty="0" smtClean="0"/>
          </a:p>
          <a:p>
            <a:pPr lvl="2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236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How to stop the bullying!</a:t>
            </a:r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57400"/>
            <a:ext cx="7239000" cy="2362200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How would you feel if you logged on to your computer, and this popped up?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dison Taylor\Pictures\imagesCA6FQGC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4014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7239000" cy="777240"/>
          </a:xfrm>
        </p:spPr>
        <p:txBody>
          <a:bodyPr/>
          <a:lstStyle/>
          <a:p>
            <a:r>
              <a:rPr lang="en-US" dirty="0" smtClean="0"/>
              <a:t>How to stop the bullying!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Stay positive towards people.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Find true friends, who you love being around and vice versa.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Don’t share personal information on online communication systems.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KNOW who you are talking to!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43000"/>
            <a:ext cx="8221792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5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CYBER BULLYING</a:t>
            </a:r>
            <a:endParaRPr lang="en-US" sz="125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0" y="0"/>
            <a:ext cx="8153400" cy="6858000"/>
          </a:xfrm>
          <a:prstGeom prst="noSmoking">
            <a:avLst>
              <a:gd name="adj" fmla="val 787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dison Taylor\Pictures\imagesCAMG741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646"/>
            <a:ext cx="7620000" cy="6848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6477000" cy="624840"/>
          </a:xfrm>
        </p:spPr>
        <p:txBody>
          <a:bodyPr>
            <a:normAutofit/>
          </a:bodyPr>
          <a:lstStyle/>
          <a:p>
            <a:r>
              <a:rPr lang="en-US" dirty="0" smtClean="0"/>
              <a:t>What is cyber bullying?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209800" y="1447800"/>
            <a:ext cx="3657600" cy="4648200"/>
            <a:chOff x="3988859" y="2066815"/>
            <a:chExt cx="2584450" cy="4073909"/>
          </a:xfrm>
        </p:grpSpPr>
        <p:pic>
          <p:nvPicPr>
            <p:cNvPr id="1026" name="Picture 2" descr="C:\Users\Madison Taylor\AppData\Local\Microsoft\Windows\Temporary Internet Files\Content.IE5\T4GQ48Z7\MC900434389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88859" y="2066815"/>
              <a:ext cx="2584450" cy="4073909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4473443" y="2467527"/>
              <a:ext cx="1453753" cy="809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latin typeface="Arial Black" pitchFamily="34" charset="0"/>
                </a:rPr>
                <a:t>????</a:t>
              </a:r>
              <a:endParaRPr lang="en-US" sz="5400" dirty="0"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55626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700" b="1" dirty="0" smtClean="0">
                <a:solidFill>
                  <a:schemeClr val="accent1">
                    <a:lumMod val="75000"/>
                  </a:schemeClr>
                </a:solidFill>
              </a:rPr>
              <a:t>Cyber Bullying is: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9600" y="2209801"/>
            <a:ext cx="3352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200" b="1" dirty="0" smtClean="0"/>
              <a:t> the use of information to negatively use against someone else by technologies.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133600"/>
            <a:ext cx="3352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200" b="1" dirty="0" smtClean="0"/>
              <a:t>the behavior of an individual or group to say things indirectly to purposely harm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24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kinds of technologies?</a:t>
            </a:r>
            <a:endParaRPr lang="en-US" dirty="0"/>
          </a:p>
        </p:txBody>
      </p:sp>
      <p:pic>
        <p:nvPicPr>
          <p:cNvPr id="2050" name="Picture 2" descr="C:\Users\Madison Taylor\Pictures\face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066800"/>
            <a:ext cx="2362200" cy="2362200"/>
          </a:xfrm>
          <a:prstGeom prst="rect">
            <a:avLst/>
          </a:prstGeom>
          <a:noFill/>
        </p:spPr>
      </p:pic>
      <p:pic>
        <p:nvPicPr>
          <p:cNvPr id="2051" name="Picture 3" descr="C:\Users\Madison Taylor\Pictures\my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990600"/>
            <a:ext cx="2133600" cy="2133600"/>
          </a:xfrm>
          <a:prstGeom prst="rect">
            <a:avLst/>
          </a:prstGeom>
          <a:noFill/>
        </p:spPr>
      </p:pic>
      <p:pic>
        <p:nvPicPr>
          <p:cNvPr id="2052" name="Picture 4" descr="C:\Users\Madison Taylor\Pictures\imagesCAXJUEP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676400"/>
            <a:ext cx="1905000" cy="2190750"/>
          </a:xfrm>
          <a:prstGeom prst="rect">
            <a:avLst/>
          </a:prstGeom>
          <a:noFill/>
        </p:spPr>
      </p:pic>
      <p:pic>
        <p:nvPicPr>
          <p:cNvPr id="2053" name="Picture 5" descr="C:\Users\Madison Taylor\Pictures\ai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962400"/>
            <a:ext cx="2203374" cy="1828800"/>
          </a:xfrm>
          <a:prstGeom prst="rect">
            <a:avLst/>
          </a:prstGeom>
          <a:noFill/>
        </p:spPr>
      </p:pic>
      <p:pic>
        <p:nvPicPr>
          <p:cNvPr id="2054" name="Picture 6" descr="C:\Users\Madison Taylor\Pictures\click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114800"/>
            <a:ext cx="2362200" cy="176937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124200" y="5638800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JasmineUPC" pitchFamily="18" charset="-34"/>
                <a:cs typeface="JasmineUPC" pitchFamily="18" charset="-34"/>
              </a:rPr>
              <a:t>Look familiar???</a:t>
            </a:r>
            <a:endParaRPr lang="en-US" sz="5400" b="1" dirty="0">
              <a:latin typeface="JasmineUPC" pitchFamily="18" charset="-34"/>
              <a:cs typeface="JasmineUPC" pitchFamily="18" charset="-34"/>
            </a:endParaRPr>
          </a:p>
        </p:txBody>
      </p:sp>
      <p:pic>
        <p:nvPicPr>
          <p:cNvPr id="10" name="Picture 2" descr="C:\Users\Madison Taylor\Pictures\imagesCAAYDFIR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3733800"/>
            <a:ext cx="1943100" cy="1943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239000" cy="518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do people think its okay?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315200" cy="1752600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reputation someone is trying to uphold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problems of their own</a:t>
            </a:r>
          </a:p>
          <a:p>
            <a:pPr>
              <a:buNone/>
            </a:pPr>
            <a:endParaRPr lang="en-US" sz="1800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make oneself feel better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962401"/>
            <a:ext cx="708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depression AND anxiety</a:t>
            </a:r>
          </a:p>
          <a:p>
            <a:pPr lvl="0"/>
            <a:endParaRPr lang="en-US" sz="2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304800" y="3276600"/>
            <a:ext cx="72221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RESULTS </a:t>
            </a:r>
            <a:r>
              <a:rPr lang="en-US" sz="3600" b="1" cap="none" spc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OF CYBER BULLYING…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572000"/>
            <a:ext cx="487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poor school attendance and performance</a:t>
            </a:r>
          </a:p>
          <a:p>
            <a:pPr lvl="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533400" y="541020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feeling fear</a:t>
            </a:r>
          </a:p>
          <a:p>
            <a:pPr lvl="0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533400" y="6019800"/>
            <a:ext cx="3695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dirty="0" smtClean="0"/>
              <a:t>mistrust toward others.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dison Taylor\AppData\Local\Microsoft\Windows\Temporary Internet Files\Content.IE5\KJIXZHGO\MC9004346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57200"/>
            <a:ext cx="7108613" cy="615168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 rot="19811789">
            <a:off x="53250" y="601106"/>
            <a:ext cx="2664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THINK!!!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209800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Have you or someone you know ever been in this situation? 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3600" y="20574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latin typeface="Bradley Hand ITC" pitchFamily="66" charset="0"/>
              </a:rPr>
              <a:t>Have you ever been the one who was the bully, and not even know it?</a:t>
            </a:r>
          </a:p>
        </p:txBody>
      </p:sp>
      <p:sp>
        <p:nvSpPr>
          <p:cNvPr id="8" name="Rectangle 7"/>
          <p:cNvSpPr/>
          <p:nvPr/>
        </p:nvSpPr>
        <p:spPr>
          <a:xfrm>
            <a:off x="2133600" y="2133600"/>
            <a:ext cx="434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latin typeface="JasmineUPC" pitchFamily="18" charset="-34"/>
                <a:cs typeface="JasmineUPC" pitchFamily="18" charset="-34"/>
              </a:rPr>
              <a:t>How did it feel?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8" grpId="1"/>
      <p:bldP spid="8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people are affected by cyber bullying?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00400" y="1676400"/>
            <a:ext cx="434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MIDDLE SCHOOL STUDENTS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04800" y="1981200"/>
            <a:ext cx="2438400" cy="3703260"/>
            <a:chOff x="2971800" y="1371600"/>
            <a:chExt cx="2438400" cy="3703260"/>
          </a:xfrm>
        </p:grpSpPr>
        <p:sp>
          <p:nvSpPr>
            <p:cNvPr id="7" name="TextBox 6"/>
            <p:cNvSpPr txBox="1"/>
            <p:nvPr/>
          </p:nvSpPr>
          <p:spPr>
            <a:xfrm>
              <a:off x="3581400" y="1371600"/>
              <a:ext cx="1066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600" dirty="0" smtClean="0">
                  <a:latin typeface="Comic Sans MS" pitchFamily="66" charset="0"/>
                </a:rPr>
                <a:t>4</a:t>
              </a:r>
              <a:endParaRPr lang="en-US" sz="9600" dirty="0">
                <a:latin typeface="Comic Sans MS" pitchFamily="66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971800" y="2743200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latin typeface="Comic Sans MS" pitchFamily="66" charset="0"/>
                </a:rPr>
                <a:t>OUT OF</a:t>
              </a:r>
              <a:endParaRPr lang="en-US" sz="4000" b="1" dirty="0">
                <a:latin typeface="Comic Sans MS" pitchFamily="66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76600" y="3505200"/>
              <a:ext cx="1676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600" dirty="0" smtClean="0">
                  <a:latin typeface="Comic Sans MS" pitchFamily="66" charset="0"/>
                </a:rPr>
                <a:t>10</a:t>
              </a:r>
              <a:endParaRPr lang="en-US" sz="9600" dirty="0">
                <a:latin typeface="Comic Sans MS" pitchFamily="66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200400" y="2971800"/>
            <a:ext cx="434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have had their password(s):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/>
              <a:t> stolen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/>
              <a:t>changed by a bully</a:t>
            </a:r>
          </a:p>
          <a:p>
            <a:pPr algn="ctr"/>
            <a:r>
              <a:rPr lang="en-US" sz="2000" b="1" dirty="0" smtClean="0"/>
              <a:t>got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/>
              <a:t>Locked out of their own account</a:t>
            </a:r>
          </a:p>
          <a:p>
            <a:pPr algn="ctr"/>
            <a:r>
              <a:rPr lang="en-US" sz="2000" b="1" dirty="0" smtClean="0"/>
              <a:t> or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/>
              <a:t> sent communications posing as them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7543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600" y="2286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Amount of Kids BULLIED ONLINE!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304800"/>
          <a:ext cx="7467600" cy="607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174</TotalTime>
  <Words>282</Words>
  <Application>Microsoft Office PowerPoint</Application>
  <PresentationFormat>On-screen Show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PowerPoint Presentation</vt:lpstr>
      <vt:lpstr>What is cyber bullying?</vt:lpstr>
      <vt:lpstr>PowerPoint Presentation</vt:lpstr>
      <vt:lpstr>What kinds of technologies?</vt:lpstr>
      <vt:lpstr>Why do people think its okay? </vt:lpstr>
      <vt:lpstr>PowerPoint Presentation</vt:lpstr>
      <vt:lpstr>How many people are affected by cyber bullying?</vt:lpstr>
      <vt:lpstr>PowerPoint Presentation</vt:lpstr>
      <vt:lpstr>PowerPoint Presentation</vt:lpstr>
      <vt:lpstr>How would you feel if you logged on to your computer, and this popped up?</vt:lpstr>
      <vt:lpstr>PowerPoint Presentation</vt:lpstr>
      <vt:lpstr>How to stop the bullying!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Madison Taylor</dc:creator>
  <cp:lastModifiedBy>cnelson1</cp:lastModifiedBy>
  <cp:revision>27</cp:revision>
  <dcterms:created xsi:type="dcterms:W3CDTF">2011-03-09T03:47:31Z</dcterms:created>
  <dcterms:modified xsi:type="dcterms:W3CDTF">2011-04-07T18:54:30Z</dcterms:modified>
</cp:coreProperties>
</file>